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MuseoModerno Medium" panose="020B0604020202020204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910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Shopping Behavior Analysis</a:t>
            </a:r>
            <a:endParaRPr lang="en-US" sz="4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analyzes customer purchasing patterns to extract actionable business insights, integrating Python, MySQL, and Power BI for an end-to-end data pipeline.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B1268-9422-49FD-AE25-A51790B8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863" y="7772400"/>
            <a:ext cx="2524477" cy="3515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03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495181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Overview &amp; Dataset Summary</a:t>
            </a: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30317" y="2070854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Goal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630317" y="2532221"/>
            <a:ext cx="3722013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customer behavior, identify profitable segments, and make data-driven decisions through comprehensive analysis.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0317" y="3576638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Details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630317" y="4038005"/>
            <a:ext cx="3722013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dataset contains 3,900 customer transactions across 18 features, including demographics, product categories, and subscription behavior.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799290" y="2093357"/>
            <a:ext cx="3722013" cy="1155263"/>
          </a:xfrm>
          <a:prstGeom prst="roundRect">
            <a:avLst>
              <a:gd name="adj" fmla="val 949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776430" y="2093357"/>
            <a:ext cx="91440" cy="1155263"/>
          </a:xfrm>
          <a:prstGeom prst="roundRect">
            <a:avLst>
              <a:gd name="adj" fmla="val 29544"/>
            </a:avLst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5070753" y="2296239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070753" y="2757607"/>
            <a:ext cx="32476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799290" y="3428643"/>
            <a:ext cx="3722013" cy="1155263"/>
          </a:xfrm>
          <a:prstGeom prst="roundRect">
            <a:avLst>
              <a:gd name="adj" fmla="val 949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776430" y="3428643"/>
            <a:ext cx="91440" cy="1155263"/>
          </a:xfrm>
          <a:prstGeom prst="roundRect">
            <a:avLst>
              <a:gd name="adj" fmla="val 29544"/>
            </a:avLst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5070753" y="3631525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Columns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70753" y="4092893"/>
            <a:ext cx="32476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4799290" y="4763929"/>
            <a:ext cx="3722013" cy="1443395"/>
          </a:xfrm>
          <a:prstGeom prst="roundRect">
            <a:avLst>
              <a:gd name="adj" fmla="val 7602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776430" y="4763929"/>
            <a:ext cx="91440" cy="1443395"/>
          </a:xfrm>
          <a:prstGeom prst="roundRect">
            <a:avLst>
              <a:gd name="adj" fmla="val 29544"/>
            </a:avLst>
          </a:prstGeom>
          <a:solidFill>
            <a:srgbClr val="325F7B"/>
          </a:solidFill>
          <a:ln/>
        </p:spPr>
      </p:sp>
      <p:sp>
        <p:nvSpPr>
          <p:cNvPr id="18" name="Text 15"/>
          <p:cNvSpPr/>
          <p:nvPr/>
        </p:nvSpPr>
        <p:spPr>
          <a:xfrm>
            <a:off x="5070753" y="4966811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070753" y="5428178"/>
            <a:ext cx="324766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Purchase Amount, Category, Review Rating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4799290" y="6387346"/>
            <a:ext cx="3722013" cy="1155263"/>
          </a:xfrm>
          <a:prstGeom prst="roundRect">
            <a:avLst>
              <a:gd name="adj" fmla="val 949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776430" y="6387346"/>
            <a:ext cx="91440" cy="1155263"/>
          </a:xfrm>
          <a:prstGeom prst="roundRect">
            <a:avLst>
              <a:gd name="adj" fmla="val 29544"/>
            </a:avLst>
          </a:prstGeom>
          <a:solidFill>
            <a:srgbClr val="325F7B"/>
          </a:solidFill>
          <a:ln/>
        </p:spPr>
      </p:sp>
      <p:sp>
        <p:nvSpPr>
          <p:cNvPr id="22" name="Text 19"/>
          <p:cNvSpPr/>
          <p:nvPr/>
        </p:nvSpPr>
        <p:spPr>
          <a:xfrm>
            <a:off x="5070753" y="6590228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Missing Values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070753" y="7051596"/>
            <a:ext cx="32476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 in Review Rating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10881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Python Workflow: Data Cleaning &amp; EDA</a:t>
            </a:r>
            <a:endParaRPr lang="en-US" sz="4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initial stage involved Exploratory Data Analysis and Data Cleaning using Jupyter Notebook.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Load Dataset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41963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data using </a:t>
            </a: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pandas.read_csv()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Structure Check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7189"/>
            <a:ext cx="41963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Basic structure and info check using </a:t>
            </a: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.info()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and imputed 37 missing values in 'Review Rating'.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'Age Group' and 'purchase_frequency_days' columns.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MySQL Connection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Python to MySQL and imported the cleaned dataset.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1FD003-B2F3-E9D6-EEDB-05AD603C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863" y="7772400"/>
            <a:ext cx="2524477" cy="351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042" y="659963"/>
            <a:ext cx="6989445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SQL Analysis: Key Business Questions</a:t>
            </a:r>
            <a:endParaRPr lang="en-US" sz="29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528042" y="1357670"/>
            <a:ext cx="808791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Cleaned data was loaded into MySQL for critical business question analysis.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8042" y="1994892"/>
            <a:ext cx="8087916" cy="1110853"/>
          </a:xfrm>
          <a:prstGeom prst="roundRect">
            <a:avLst>
              <a:gd name="adj" fmla="val 6585"/>
            </a:avLst>
          </a:prstGeom>
          <a:solidFill>
            <a:srgbClr val="FFFCF5"/>
          </a:solidFill>
          <a:ln/>
        </p:spPr>
      </p:sp>
      <p:sp>
        <p:nvSpPr>
          <p:cNvPr id="6" name="Shape 3"/>
          <p:cNvSpPr/>
          <p:nvPr/>
        </p:nvSpPr>
        <p:spPr>
          <a:xfrm>
            <a:off x="528042" y="1979652"/>
            <a:ext cx="8087916" cy="60960"/>
          </a:xfrm>
          <a:prstGeom prst="roundRect">
            <a:avLst>
              <a:gd name="adj" fmla="val 37127"/>
            </a:avLst>
          </a:prstGeom>
          <a:solidFill>
            <a:srgbClr val="325F7B"/>
          </a:solidFill>
          <a:ln/>
        </p:spPr>
      </p:sp>
      <p:sp>
        <p:nvSpPr>
          <p:cNvPr id="7" name="Shape 4"/>
          <p:cNvSpPr/>
          <p:nvPr/>
        </p:nvSpPr>
        <p:spPr>
          <a:xfrm>
            <a:off x="4345722" y="1768673"/>
            <a:ext cx="452557" cy="452557"/>
          </a:xfrm>
          <a:prstGeom prst="roundRect">
            <a:avLst>
              <a:gd name="adj" fmla="val 202052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4481453" y="1881783"/>
            <a:ext cx="18097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94134" y="2372082"/>
            <a:ext cx="18860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by Gender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94134" y="2698313"/>
            <a:ext cx="775573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$157,890, Female: $75,191.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28042" y="3482816"/>
            <a:ext cx="8087916" cy="1110853"/>
          </a:xfrm>
          <a:prstGeom prst="roundRect">
            <a:avLst>
              <a:gd name="adj" fmla="val 6585"/>
            </a:avLst>
          </a:prstGeom>
          <a:solidFill>
            <a:srgbClr val="FFFCF5"/>
          </a:solidFill>
          <a:ln/>
        </p:spPr>
      </p:sp>
      <p:sp>
        <p:nvSpPr>
          <p:cNvPr id="12" name="Shape 9"/>
          <p:cNvSpPr/>
          <p:nvPr/>
        </p:nvSpPr>
        <p:spPr>
          <a:xfrm>
            <a:off x="528042" y="3467576"/>
            <a:ext cx="8087916" cy="60960"/>
          </a:xfrm>
          <a:prstGeom prst="roundRect">
            <a:avLst>
              <a:gd name="adj" fmla="val 37127"/>
            </a:avLst>
          </a:prstGeom>
          <a:solidFill>
            <a:srgbClr val="325F7B"/>
          </a:solidFill>
          <a:ln/>
        </p:spPr>
      </p:sp>
      <p:sp>
        <p:nvSpPr>
          <p:cNvPr id="13" name="Shape 10"/>
          <p:cNvSpPr/>
          <p:nvPr/>
        </p:nvSpPr>
        <p:spPr>
          <a:xfrm>
            <a:off x="4345722" y="3256598"/>
            <a:ext cx="452557" cy="452557"/>
          </a:xfrm>
          <a:prstGeom prst="roundRect">
            <a:avLst>
              <a:gd name="adj" fmla="val 202052"/>
            </a:avLst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4481453" y="3369707"/>
            <a:ext cx="18097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94134" y="3860006"/>
            <a:ext cx="18860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Discount &amp; Spend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94134" y="4186238"/>
            <a:ext cx="775573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using discounts who spent above average identified.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528042" y="4970740"/>
            <a:ext cx="8087916" cy="1110853"/>
          </a:xfrm>
          <a:prstGeom prst="roundRect">
            <a:avLst>
              <a:gd name="adj" fmla="val 6585"/>
            </a:avLst>
          </a:prstGeom>
          <a:solidFill>
            <a:srgbClr val="FFFCF5"/>
          </a:solidFill>
          <a:ln/>
        </p:spPr>
      </p:sp>
      <p:sp>
        <p:nvSpPr>
          <p:cNvPr id="18" name="Shape 15"/>
          <p:cNvSpPr/>
          <p:nvPr/>
        </p:nvSpPr>
        <p:spPr>
          <a:xfrm>
            <a:off x="528042" y="4955500"/>
            <a:ext cx="8087916" cy="60960"/>
          </a:xfrm>
          <a:prstGeom prst="roundRect">
            <a:avLst>
              <a:gd name="adj" fmla="val 37127"/>
            </a:avLst>
          </a:prstGeom>
          <a:solidFill>
            <a:srgbClr val="325F7B"/>
          </a:solidFill>
          <a:ln/>
        </p:spPr>
      </p:sp>
      <p:sp>
        <p:nvSpPr>
          <p:cNvPr id="19" name="Shape 16"/>
          <p:cNvSpPr/>
          <p:nvPr/>
        </p:nvSpPr>
        <p:spPr>
          <a:xfrm>
            <a:off x="4345722" y="4744522"/>
            <a:ext cx="452557" cy="452557"/>
          </a:xfrm>
          <a:prstGeom prst="roundRect">
            <a:avLst>
              <a:gd name="adj" fmla="val 202052"/>
            </a:avLst>
          </a:prstGeom>
          <a:solidFill>
            <a:srgbClr val="325F7B"/>
          </a:solidFill>
          <a:ln/>
        </p:spPr>
      </p:sp>
      <p:sp>
        <p:nvSpPr>
          <p:cNvPr id="20" name="Text 17"/>
          <p:cNvSpPr/>
          <p:nvPr/>
        </p:nvSpPr>
        <p:spPr>
          <a:xfrm>
            <a:off x="4481453" y="4857631"/>
            <a:ext cx="18097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94134" y="5347930"/>
            <a:ext cx="18860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5 Products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94134" y="5674162"/>
            <a:ext cx="775573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Gloves, Sandals, Boots, Hat, Skirt by review rating.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528042" y="6458664"/>
            <a:ext cx="8087916" cy="1110853"/>
          </a:xfrm>
          <a:prstGeom prst="roundRect">
            <a:avLst>
              <a:gd name="adj" fmla="val 6585"/>
            </a:avLst>
          </a:prstGeom>
          <a:solidFill>
            <a:srgbClr val="FFFCF5"/>
          </a:solidFill>
          <a:ln/>
        </p:spPr>
      </p:sp>
      <p:sp>
        <p:nvSpPr>
          <p:cNvPr id="24" name="Shape 21"/>
          <p:cNvSpPr/>
          <p:nvPr/>
        </p:nvSpPr>
        <p:spPr>
          <a:xfrm>
            <a:off x="528042" y="6443424"/>
            <a:ext cx="8087916" cy="60960"/>
          </a:xfrm>
          <a:prstGeom prst="roundRect">
            <a:avLst>
              <a:gd name="adj" fmla="val 37127"/>
            </a:avLst>
          </a:prstGeom>
          <a:solidFill>
            <a:srgbClr val="325F7B"/>
          </a:solidFill>
          <a:ln/>
        </p:spPr>
      </p:sp>
      <p:sp>
        <p:nvSpPr>
          <p:cNvPr id="25" name="Shape 22"/>
          <p:cNvSpPr/>
          <p:nvPr/>
        </p:nvSpPr>
        <p:spPr>
          <a:xfrm>
            <a:off x="4345722" y="6232446"/>
            <a:ext cx="452557" cy="452557"/>
          </a:xfrm>
          <a:prstGeom prst="roundRect">
            <a:avLst>
              <a:gd name="adj" fmla="val 202052"/>
            </a:avLst>
          </a:prstGeom>
          <a:solidFill>
            <a:srgbClr val="325F7B"/>
          </a:solidFill>
          <a:ln/>
        </p:spPr>
      </p:sp>
      <p:sp>
        <p:nvSpPr>
          <p:cNvPr id="26" name="Text 23"/>
          <p:cNvSpPr/>
          <p:nvPr/>
        </p:nvSpPr>
        <p:spPr>
          <a:xfrm>
            <a:off x="4481453" y="6345555"/>
            <a:ext cx="18097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694134" y="6835854"/>
            <a:ext cx="22198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Segmentation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694134" y="7162086"/>
            <a:ext cx="775573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(3116), Returning (701), New (83) customers identified.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743"/>
            <a:ext cx="1141785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Power BI Dashboard: Interactive Visualization</a:t>
            </a:r>
            <a:endParaRPr lang="en-US" sz="39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709136" y="4027765"/>
            <a:ext cx="1321212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analytical dashboard was designed in Power BI, featuring slicers, filters, KPIs, bar charts, and donut charts.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9136" y="478238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Dashboard KPIs</a:t>
            </a:r>
            <a:endParaRPr lang="en-US" sz="1950" b="1" dirty="0"/>
          </a:p>
        </p:txBody>
      </p:sp>
      <p:sp>
        <p:nvSpPr>
          <p:cNvPr id="6" name="Text 3"/>
          <p:cNvSpPr/>
          <p:nvPr/>
        </p:nvSpPr>
        <p:spPr>
          <a:xfrm>
            <a:off x="709136" y="5301377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Customers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9136" y="5696426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Purchase Amount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9136" y="6091476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Review Rating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9136" y="6486525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by Category/Age Group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9136" y="6881574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by Category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9136" y="7276624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% Customers by Subscription Status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9994" y="478238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DAX Measures Used</a:t>
            </a:r>
            <a:endParaRPr lang="en-US" sz="1950" b="1" dirty="0"/>
          </a:p>
        </p:txBody>
      </p:sp>
      <p:sp>
        <p:nvSpPr>
          <p:cNvPr id="13" name="Text 10"/>
          <p:cNvSpPr/>
          <p:nvPr/>
        </p:nvSpPr>
        <p:spPr>
          <a:xfrm>
            <a:off x="7569994" y="5301377"/>
            <a:ext cx="635889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Customers: </a:t>
            </a:r>
            <a:r>
              <a:rPr lang="en-US" sz="15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COUNT(customer[customer_id])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569994" y="5711666"/>
            <a:ext cx="635889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 Purchase Amount: </a:t>
            </a:r>
            <a:r>
              <a:rPr lang="en-US" sz="15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AVERAGE(customer[purchase_amount])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69994" y="6121956"/>
            <a:ext cx="635889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%: </a:t>
            </a:r>
            <a:r>
              <a:rPr lang="en-US" sz="15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DIVIDE(CALCULATE(COUNT(...)))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69994" y="6532245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Revenue: SUM(customer[purchase_amount])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E78B2D-F087-D3F6-11E3-89E49025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863" y="7772400"/>
            <a:ext cx="2524477" cy="3515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974" y="434578"/>
            <a:ext cx="6545223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Insights &amp; Customer Behavior</a:t>
            </a:r>
            <a:endParaRPr 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551974" y="1164074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5" name="Shape 2"/>
          <p:cNvSpPr/>
          <p:nvPr/>
        </p:nvSpPr>
        <p:spPr>
          <a:xfrm>
            <a:off x="709613" y="132171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325F7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48" y="1451729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613" y="1952506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Drivers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613" y="2293501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and Middle-aged customers contribute the highest revenue.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1974" y="2861191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0" name="Shape 6"/>
          <p:cNvSpPr/>
          <p:nvPr/>
        </p:nvSpPr>
        <p:spPr>
          <a:xfrm>
            <a:off x="709613" y="3018830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325F7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748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613" y="3649623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Shipping Impact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613" y="3990618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customers show higher spending.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1974" y="4558308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613" y="471594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325F7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748" y="4845963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613" y="534674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Products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613" y="5687735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Gloves, Sandals, Boots, Hat, &amp; Skirt are top-rated.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1974" y="6255425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613" y="641306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325F7B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748" y="6543080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613" y="7043857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Category Popularity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613" y="7384852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 and Clothing are the most purchased categories.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587"/>
            <a:ext cx="11378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Recommendations &amp; Conclusion</a:t>
            </a:r>
            <a:endParaRPr lang="en-US" sz="4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54342"/>
            <a:ext cx="3870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Recommendations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2935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subscription benefits for conversion.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776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Introduce loyalty rewards for returning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198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best-rated and top-selling products.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62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Run targeted marketing campaigns for young adults.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354342"/>
            <a:ext cx="3761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Unified Analytics Workflow</a:t>
            </a:r>
            <a:endParaRPr lang="en-US" sz="2200" b="1" dirty="0"/>
          </a:p>
        </p:txBody>
      </p:sp>
      <p:sp>
        <p:nvSpPr>
          <p:cNvPr id="9" name="Text 7"/>
          <p:cNvSpPr/>
          <p:nvPr/>
        </p:nvSpPr>
        <p:spPr>
          <a:xfrm>
            <a:off x="7599521" y="29354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showcases the power of integrating Python for cleaning, SQL for structured analysis, and Power BI for visualization.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279344"/>
            <a:ext cx="6244709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607141" y="428696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4074" y="4430673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06689" y="4430673"/>
            <a:ext cx="3903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Purpose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607141" y="493728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34074" y="5080992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06689" y="5080992"/>
            <a:ext cx="3903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storage, query processing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607141" y="558760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4074" y="5731312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06689" y="5731312"/>
            <a:ext cx="3903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cleaning, preprocessing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623792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4074" y="6381631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706689" y="6381631"/>
            <a:ext cx="3903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Modeling, measures, visualization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DACC4-CE00-BFB7-131C-503AAFF1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863" y="7772400"/>
            <a:ext cx="2524477" cy="351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501</Words>
  <Application>Microsoft Office PowerPoint</Application>
  <PresentationFormat>Custom</PresentationFormat>
  <Paragraphs>92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Source Sans 3</vt:lpstr>
      <vt:lpstr>Consolas</vt:lpstr>
      <vt:lpstr>MuseoModerno Medium</vt:lpstr>
      <vt:lpstr>Arial</vt:lpstr>
      <vt:lpstr>MuseoModerno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Ajith yadav</cp:lastModifiedBy>
  <cp:revision>2</cp:revision>
  <dcterms:created xsi:type="dcterms:W3CDTF">2025-11-26T16:37:01Z</dcterms:created>
  <dcterms:modified xsi:type="dcterms:W3CDTF">2025-11-26T16:42:31Z</dcterms:modified>
</cp:coreProperties>
</file>